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8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C717"/>
    <a:srgbClr val="193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-137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4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90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2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1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3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7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1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4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7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6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FC01E-6D6B-4DAD-B1D1-18BA51B38391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03F6C-2D8A-4375-9023-B195C25F9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1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3.jpeg"/><Relationship Id="rId18" Type="http://schemas.openxmlformats.org/officeDocument/2006/relationships/image" Target="../media/image6.png"/><Relationship Id="rId3" Type="http://schemas.openxmlformats.org/officeDocument/2006/relationships/slide" Target="slide2.xml"/><Relationship Id="rId21" Type="http://schemas.openxmlformats.org/officeDocument/2006/relationships/image" Target="../media/image9.png"/><Relationship Id="rId7" Type="http://schemas.openxmlformats.org/officeDocument/2006/relationships/slide" Target="slide15.xml"/><Relationship Id="rId12" Type="http://schemas.openxmlformats.org/officeDocument/2006/relationships/slide" Target="slide16.xml"/><Relationship Id="rId17" Type="http://schemas.openxmlformats.org/officeDocument/2006/relationships/image" Target="../media/image5.jpeg"/><Relationship Id="rId2" Type="http://schemas.openxmlformats.org/officeDocument/2006/relationships/image" Target="../media/image1.png"/><Relationship Id="rId16" Type="http://schemas.openxmlformats.org/officeDocument/2006/relationships/slide" Target="slide14.xml"/><Relationship Id="rId20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9.xml"/><Relationship Id="rId5" Type="http://schemas.openxmlformats.org/officeDocument/2006/relationships/slide" Target="slide10.xml"/><Relationship Id="rId15" Type="http://schemas.openxmlformats.org/officeDocument/2006/relationships/image" Target="../media/image4.jpeg"/><Relationship Id="rId10" Type="http://schemas.openxmlformats.org/officeDocument/2006/relationships/image" Target="../media/image2.jpeg"/><Relationship Id="rId19" Type="http://schemas.openxmlformats.org/officeDocument/2006/relationships/image" Target="../media/image7.png"/><Relationship Id="rId4" Type="http://schemas.openxmlformats.org/officeDocument/2006/relationships/slide" Target="slide7.xml"/><Relationship Id="rId9" Type="http://schemas.openxmlformats.org/officeDocument/2006/relationships/slide" Target="slide17.xml"/><Relationship Id="rId14" Type="http://schemas.openxmlformats.org/officeDocument/2006/relationships/slide" Target="slide13.xml"/><Relationship Id="rId2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e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4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10" Type="http://schemas.openxmlformats.org/officeDocument/2006/relationships/image" Target="../media/image10.png"/><Relationship Id="rId4" Type="http://schemas.openxmlformats.org/officeDocument/2006/relationships/image" Target="../media/image25.jp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10" Type="http://schemas.microsoft.com/office/2007/relationships/hdphoto" Target="../media/hdphoto3.wdp"/><Relationship Id="rId4" Type="http://schemas.openxmlformats.org/officeDocument/2006/relationships/image" Target="../media/image27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12" Type="http://schemas.openxmlformats.org/officeDocument/2006/relationships/slide" Target="slide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slide" Target="slide12.xml"/><Relationship Id="rId5" Type="http://schemas.openxmlformats.org/officeDocument/2006/relationships/slide" Target="slide17.xml"/><Relationship Id="rId10" Type="http://schemas.openxmlformats.org/officeDocument/2006/relationships/slide" Target="slide10.xml"/><Relationship Id="rId4" Type="http://schemas.openxmlformats.org/officeDocument/2006/relationships/slide" Target="slide1.xml"/><Relationship Id="rId9" Type="http://schemas.openxmlformats.org/officeDocument/2006/relationships/slide" Target="slide7.xml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11.png"/><Relationship Id="rId7" Type="http://schemas.openxmlformats.org/officeDocument/2006/relationships/slide" Target="slide7.xml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14.png"/><Relationship Id="rId5" Type="http://schemas.openxmlformats.org/officeDocument/2006/relationships/image" Target="../media/image13.jpg"/><Relationship Id="rId10" Type="http://schemas.openxmlformats.org/officeDocument/2006/relationships/slide" Target="slide15.xml"/><Relationship Id="rId4" Type="http://schemas.openxmlformats.org/officeDocument/2006/relationships/image" Target="../media/image12.png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11.png"/><Relationship Id="rId7" Type="http://schemas.openxmlformats.org/officeDocument/2006/relationships/slide" Target="slide7.xml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14.png"/><Relationship Id="rId5" Type="http://schemas.openxmlformats.org/officeDocument/2006/relationships/image" Target="../media/image13.jpg"/><Relationship Id="rId10" Type="http://schemas.openxmlformats.org/officeDocument/2006/relationships/slide" Target="slide15.xml"/><Relationship Id="rId4" Type="http://schemas.openxmlformats.org/officeDocument/2006/relationships/image" Target="../media/image12.png"/><Relationship Id="rId9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hlinkClick r:id="rId8" action="ppaction://hlinksldjump"/>
          </p:cNvPr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hlinkClick r:id="rId9" action="ppaction://hlinksldjump"/>
          </p:cNvPr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3" name="직선 연결선 22"/>
          <p:cNvCxnSpPr>
            <a:stCxn id="12" idx="1"/>
            <a:endCxn id="12" idx="1"/>
          </p:cNvCxnSpPr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13365" y="3859035"/>
            <a:ext cx="1551513" cy="137016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5135215" y="3859034"/>
            <a:ext cx="1551513" cy="137016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691679" y="3582755"/>
            <a:ext cx="1728193" cy="164644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691680" y="4675202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더 나은 디지털 문화 창조를 위해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끊임없이 개발하고  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선도하는 앞서가는 기업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주</a:t>
            </a: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+mn-ea"/>
              </a:rPr>
              <a:t>유비샘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직사각형 50">
            <a:hlinkClick r:id="rId11" action="ppaction://hlinksldjump"/>
          </p:cNvPr>
          <p:cNvSpPr/>
          <p:nvPr/>
        </p:nvSpPr>
        <p:spPr>
          <a:xfrm>
            <a:off x="1777903" y="4552969"/>
            <a:ext cx="777872" cy="1270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latin typeface="+mn-ea"/>
              </a:rPr>
              <a:t>자세히 보기</a:t>
            </a:r>
            <a:r>
              <a:rPr lang="en-US" altLang="ko-KR" sz="600" b="1" dirty="0" smtClean="0">
                <a:latin typeface="+mn-ea"/>
              </a:rPr>
              <a:t>&gt;&gt;</a:t>
            </a:r>
            <a:endParaRPr lang="ko-KR" altLang="en-US" sz="600" b="1" dirty="0">
              <a:latin typeface="+mn-ea"/>
            </a:endParaRPr>
          </a:p>
        </p:txBody>
      </p:sp>
      <p:pic>
        <p:nvPicPr>
          <p:cNvPr id="60" name="그림 59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15" y="4106912"/>
            <a:ext cx="688705" cy="59813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077946" y="4231541"/>
            <a:ext cx="536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채용</a:t>
            </a:r>
            <a:endParaRPr lang="en-US" altLang="ko-KR" sz="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ko-KR" alt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안내</a:t>
            </a:r>
            <a:endParaRPr lang="ko-KR" alt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62" name="그림 61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458" y="3565218"/>
            <a:ext cx="640033" cy="58763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097593" y="3565218"/>
            <a:ext cx="4748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문의</a:t>
            </a:r>
            <a:endParaRPr lang="ko-KR" alt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64" name="그림 63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465" y="4616496"/>
            <a:ext cx="529545" cy="53876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6993466" y="5083377"/>
            <a:ext cx="6215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오시는길</a:t>
            </a:r>
            <a:endParaRPr lang="ko-KR" alt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465252" y="3535200"/>
            <a:ext cx="117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공지사항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64878" y="3535200"/>
            <a:ext cx="117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유비샘소식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hlinkClick r:id="rId6" action="ppaction://hlinksldjump"/>
          </p:cNvPr>
          <p:cNvSpPr txBox="1"/>
          <p:nvPr/>
        </p:nvSpPr>
        <p:spPr>
          <a:xfrm>
            <a:off x="4732393" y="3589232"/>
            <a:ext cx="4232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more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9" name="TextBox 68">
            <a:hlinkClick r:id="rId5" action="ppaction://hlinksldjump"/>
          </p:cNvPr>
          <p:cNvSpPr txBox="1"/>
          <p:nvPr/>
        </p:nvSpPr>
        <p:spPr>
          <a:xfrm>
            <a:off x="6362643" y="3589232"/>
            <a:ext cx="4232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more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691679" y="5589240"/>
            <a:ext cx="5760641" cy="50405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제휴사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배너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98147" y="1456774"/>
            <a:ext cx="44644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앞서가는 기술력으로 </a:t>
            </a:r>
            <a:endParaRPr lang="en-US" altLang="ko-KR" sz="15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더 나은 </a:t>
            </a:r>
            <a:endParaRPr lang="en-US" altLang="ko-KR" sz="15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디지털 문화를 창조합니다</a:t>
            </a: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75653" y="2708919"/>
            <a:ext cx="33888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비즈니스 </a:t>
            </a: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No.1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을 향한 끊임없는 변화</a:t>
            </a:r>
            <a:endParaRPr lang="en-US" altLang="ko-KR" sz="15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32" y="828830"/>
            <a:ext cx="5752688" cy="259579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" r="-1"/>
          <a:stretch/>
        </p:blipFill>
        <p:spPr>
          <a:xfrm>
            <a:off x="1695656" y="828830"/>
            <a:ext cx="5760640" cy="259579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92" y="3514652"/>
            <a:ext cx="936104" cy="8707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67" y="828830"/>
            <a:ext cx="5754474" cy="25992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err="1" smtClean="0">
                <a:solidFill>
                  <a:srgbClr val="0070C0"/>
                </a:solidFill>
                <a:latin typeface="+mj-ea"/>
                <a:ea typeface="+mj-ea"/>
              </a:rPr>
              <a:t>유비샘소식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특허인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증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기업홍보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유비샘소식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유비샘소식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5761" y="3540627"/>
            <a:ext cx="40865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ctr"/>
            <a:r>
              <a:rPr lang="ko-KR" altLang="en-US" dirty="0" smtClean="0"/>
              <a:t>게시판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59" y="2020151"/>
            <a:ext cx="1186466" cy="11864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t="4947" r="1094" b="4625"/>
          <a:stretch/>
        </p:blipFill>
        <p:spPr>
          <a:xfrm>
            <a:off x="1691681" y="828830"/>
            <a:ext cx="5747614" cy="11517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25" y="909484"/>
            <a:ext cx="1490498" cy="101307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48" name="직선 연결선 47"/>
          <p:cNvCxnSpPr/>
          <p:nvPr/>
        </p:nvCxnSpPr>
        <p:spPr>
          <a:xfrm>
            <a:off x="3365761" y="3421209"/>
            <a:ext cx="40865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85" y="3222181"/>
            <a:ext cx="1648991" cy="172699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err="1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유비샘소식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특허인</a:t>
            </a:r>
            <a:r>
              <a:rPr lang="ko-KR" altLang="en-US" sz="1050" b="1" dirty="0">
                <a:solidFill>
                  <a:srgbClr val="0070C0"/>
                </a:solidFill>
                <a:latin typeface="+mj-ea"/>
                <a:ea typeface="+mj-ea"/>
              </a:rPr>
              <a:t>증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기업홍보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특허인증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특허인증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특허 사진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endParaRPr lang="ko-KR" altLang="en-US" sz="700" dirty="0"/>
          </a:p>
        </p:txBody>
      </p:sp>
      <p:sp>
        <p:nvSpPr>
          <p:cNvPr id="25" name="TextBox 24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59" y="2020151"/>
            <a:ext cx="1186466" cy="11864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t="4947" r="1094" b="4625"/>
          <a:stretch/>
        </p:blipFill>
        <p:spPr>
          <a:xfrm>
            <a:off x="1691681" y="828830"/>
            <a:ext cx="5747614" cy="115173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25" y="909484"/>
            <a:ext cx="1490498" cy="101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고객지원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공지사항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문의사항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err="1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오시는</a:t>
            </a:r>
            <a:r>
              <a:rPr lang="ko-KR" altLang="en-US" sz="1050" b="1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길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고객지원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게시판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endParaRPr lang="ko-KR" altLang="en-US" sz="700" dirty="0"/>
          </a:p>
        </p:txBody>
      </p:sp>
      <p:sp>
        <p:nvSpPr>
          <p:cNvPr id="25" name="TextBox 24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691680" y="345958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2935576" y="3297460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365761" y="3421209"/>
            <a:ext cx="40865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85" y="3222181"/>
            <a:ext cx="1648991" cy="1726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0" y="2024032"/>
            <a:ext cx="1139118" cy="9878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0"/>
          <a:stretch/>
        </p:blipFill>
        <p:spPr>
          <a:xfrm>
            <a:off x="1691235" y="828830"/>
            <a:ext cx="5748222" cy="115510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53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고객지원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공지사항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문의사항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err="1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오시는</a:t>
            </a:r>
            <a:r>
              <a:rPr lang="ko-KR" altLang="en-US" sz="1050" b="1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길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고객지원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문의사항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문의사항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708043"/>
            <a:ext cx="4086559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성명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연락처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err="1" smtClean="0"/>
              <a:t>이메일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제목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내용</a:t>
            </a:r>
            <a:endParaRPr lang="en-US" altLang="ko-KR" dirty="0"/>
          </a:p>
          <a:p>
            <a:pPr algn="r"/>
            <a:endParaRPr lang="ko-KR" altLang="en-US" sz="700" dirty="0"/>
          </a:p>
        </p:txBody>
      </p:sp>
      <p:sp>
        <p:nvSpPr>
          <p:cNvPr id="25" name="TextBox 24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691680" y="345958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2935576" y="3297460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3365761" y="3639577"/>
            <a:ext cx="4086559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0" y="2024032"/>
            <a:ext cx="1139118" cy="9878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61" y="2954922"/>
            <a:ext cx="593189" cy="6505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27498" y="3141852"/>
            <a:ext cx="34933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n-ea"/>
              </a:rPr>
              <a:t>성심을 다해 답변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88024" y="5648497"/>
            <a:ext cx="720080" cy="2287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작성하</a:t>
            </a:r>
            <a:r>
              <a:rPr lang="ko-KR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625064" y="5648497"/>
            <a:ext cx="720080" cy="2287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작성완료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0"/>
          <a:stretch/>
        </p:blipFill>
        <p:spPr>
          <a:xfrm>
            <a:off x="1691235" y="828830"/>
            <a:ext cx="5748222" cy="1155105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81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고객지원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공지사항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문의사항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err="1" smtClean="0">
                <a:solidFill>
                  <a:srgbClr val="0070C0"/>
                </a:solidFill>
                <a:latin typeface="+mj-ea"/>
                <a:ea typeface="+mj-ea"/>
              </a:rPr>
              <a:t>오시는</a:t>
            </a:r>
            <a:r>
              <a:rPr lang="ko-KR" altLang="en-US" sz="1050" b="1" dirty="0" err="1">
                <a:solidFill>
                  <a:srgbClr val="0070C0"/>
                </a:solidFill>
                <a:latin typeface="+mj-ea"/>
                <a:ea typeface="+mj-ea"/>
              </a:rPr>
              <a:t>길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고객지원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오시는길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오시는길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지도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약도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endParaRPr lang="ko-KR" altLang="en-US" sz="700" dirty="0"/>
          </a:p>
        </p:txBody>
      </p:sp>
      <p:sp>
        <p:nvSpPr>
          <p:cNvPr id="25" name="TextBox 24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691680" y="345958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2935576" y="3297460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0" y="2024032"/>
            <a:ext cx="1139118" cy="9878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0"/>
          <a:stretch/>
        </p:blipFill>
        <p:spPr>
          <a:xfrm>
            <a:off x="1691235" y="828830"/>
            <a:ext cx="5748222" cy="1155105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87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인재채용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인재상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채용공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고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인재채용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인재상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인재상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내용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endParaRPr lang="ko-KR" altLang="en-US" sz="700" dirty="0"/>
          </a:p>
        </p:txBody>
      </p:sp>
      <p:sp>
        <p:nvSpPr>
          <p:cNvPr id="25" name="TextBox 24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9707" y="5229200"/>
            <a:ext cx="2124381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3074" r="1361" b="2290"/>
          <a:stretch/>
        </p:blipFill>
        <p:spPr>
          <a:xfrm>
            <a:off x="1691679" y="828830"/>
            <a:ext cx="5748545" cy="11600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750" b="89219" l="10000" r="90000">
                        <a14:foregroundMark x1="44063" y1="48281" x2="44063" y2="48281"/>
                        <a14:foregroundMark x1="57344" y1="47813" x2="57344" y2="47813"/>
                        <a14:foregroundMark x1="55156" y1="58438" x2="55156" y2="58438"/>
                        <a14:foregroundMark x1="58125" y1="62344" x2="58125" y2="62344"/>
                        <a14:foregroundMark x1="60625" y1="64219" x2="60625" y2="64219"/>
                        <a14:foregroundMark x1="58594" y1="60938" x2="58594" y2="60938"/>
                        <a14:foregroundMark x1="57188" y1="59375" x2="57188" y2="59375"/>
                        <a14:foregroundMark x1="61250" y1="58906" x2="61250" y2="58906"/>
                        <a14:foregroundMark x1="63281" y1="57188" x2="63281" y2="57188"/>
                        <a14:foregroundMark x1="54531" y1="65938" x2="54531" y2="65938"/>
                        <a14:foregroundMark x1="56250" y1="63281" x2="56250" y2="63281"/>
                        <a14:foregroundMark x1="44375" y1="59844" x2="44375" y2="5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59" b="6691"/>
          <a:stretch/>
        </p:blipFill>
        <p:spPr>
          <a:xfrm>
            <a:off x="4066022" y="850358"/>
            <a:ext cx="1224344" cy="1035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0000" l="10000" r="90000">
                        <a14:foregroundMark x1="55200" y1="8000" x2="55200" y2="8000"/>
                        <a14:foregroundMark x1="58400" y1="14000" x2="58400" y2="14000"/>
                        <a14:foregroundMark x1="55000" y1="18000" x2="55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44" r="29809" b="8490"/>
          <a:stretch/>
        </p:blipFill>
        <p:spPr>
          <a:xfrm>
            <a:off x="6525857" y="1957816"/>
            <a:ext cx="914367" cy="107418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7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인재채용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인재상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채용공</a:t>
            </a:r>
            <a:r>
              <a:rPr lang="ko-KR" altLang="en-US" sz="1050" b="1" dirty="0">
                <a:solidFill>
                  <a:srgbClr val="0070C0"/>
                </a:solidFill>
                <a:latin typeface="+mj-ea"/>
                <a:ea typeface="+mj-ea"/>
              </a:rPr>
              <a:t>고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인재채용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채용공고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채용공고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내용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endParaRPr lang="ko-KR" altLang="en-US" sz="700" dirty="0"/>
          </a:p>
        </p:txBody>
      </p:sp>
      <p:sp>
        <p:nvSpPr>
          <p:cNvPr id="25" name="TextBox 24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10000" r="90000">
                        <a14:foregroundMark x1="55200" y1="8000" x2="55200" y2="8000"/>
                        <a14:foregroundMark x1="58400" y1="14000" x2="58400" y2="14000"/>
                        <a14:foregroundMark x1="55000" y1="18000" x2="55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44" r="29809" b="8490"/>
          <a:stretch/>
        </p:blipFill>
        <p:spPr>
          <a:xfrm>
            <a:off x="6525857" y="1957816"/>
            <a:ext cx="914367" cy="107418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3074" r="1361" b="2290"/>
          <a:stretch/>
        </p:blipFill>
        <p:spPr>
          <a:xfrm>
            <a:off x="1691679" y="828830"/>
            <a:ext cx="5748545" cy="11600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3750" b="89219" l="10000" r="90000">
                        <a14:foregroundMark x1="44063" y1="48281" x2="44063" y2="48281"/>
                        <a14:foregroundMark x1="57344" y1="47813" x2="57344" y2="47813"/>
                        <a14:foregroundMark x1="55156" y1="58438" x2="55156" y2="58438"/>
                        <a14:foregroundMark x1="58125" y1="62344" x2="58125" y2="62344"/>
                        <a14:foregroundMark x1="60625" y1="64219" x2="60625" y2="64219"/>
                        <a14:foregroundMark x1="58594" y1="60938" x2="58594" y2="60938"/>
                        <a14:foregroundMark x1="57188" y1="59375" x2="57188" y2="59375"/>
                        <a14:foregroundMark x1="61250" y1="58906" x2="61250" y2="58906"/>
                        <a14:foregroundMark x1="63281" y1="57188" x2="63281" y2="57188"/>
                        <a14:foregroundMark x1="54531" y1="65938" x2="54531" y2="65938"/>
                        <a14:foregroundMark x1="56250" y1="63281" x2="56250" y2="63281"/>
                        <a14:foregroundMark x1="44375" y1="59844" x2="44375" y2="5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59" b="6691"/>
          <a:stretch/>
        </p:blipFill>
        <p:spPr>
          <a:xfrm>
            <a:off x="4066022" y="850358"/>
            <a:ext cx="1224344" cy="1035191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1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맵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err="1" smtClean="0">
                <a:solidFill>
                  <a:srgbClr val="0070C0"/>
                </a:solidFill>
                <a:latin typeface="+mj-ea"/>
                <a:ea typeface="+mj-ea"/>
              </a:rPr>
              <a:t>사이트</a:t>
            </a:r>
            <a:r>
              <a:rPr lang="ko-KR" altLang="en-US" sz="1050" b="1" dirty="0" err="1">
                <a:solidFill>
                  <a:srgbClr val="0070C0"/>
                </a:solidFill>
                <a:latin typeface="+mj-ea"/>
                <a:ea typeface="+mj-ea"/>
              </a:rPr>
              <a:t>맵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사이트맵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사이트맵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44407" y="3232343"/>
            <a:ext cx="1422263" cy="146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/>
          </a:p>
          <a:p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CEO </a:t>
            </a:r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인사말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회사개요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사업장 소개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연혁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조직도</a:t>
            </a:r>
            <a:endParaRPr lang="en-US" altLang="ko-KR" sz="1200" dirty="0"/>
          </a:p>
          <a:p>
            <a:pPr algn="r"/>
            <a:endParaRPr lang="ko-KR" altLang="en-US" sz="400" dirty="0"/>
          </a:p>
        </p:txBody>
      </p:sp>
      <p:sp>
        <p:nvSpPr>
          <p:cNvPr id="25" name="TextBox 24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37232" y="3224648"/>
            <a:ext cx="1422263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사업영역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/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사업개요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사업영역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endParaRPr lang="en-US" altLang="ko-KR" sz="7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pPr algn="r"/>
            <a:endParaRPr lang="ko-KR" altLang="en-US" sz="400" dirty="0"/>
          </a:p>
        </p:txBody>
      </p:sp>
      <p:sp>
        <p:nvSpPr>
          <p:cNvPr id="33" name="TextBox 32"/>
          <p:cNvSpPr txBox="1"/>
          <p:nvPr/>
        </p:nvSpPr>
        <p:spPr>
          <a:xfrm>
            <a:off x="6030057" y="3224389"/>
            <a:ext cx="1422263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기업홍보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700" b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유비샘소식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특허인증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200" dirty="0"/>
          </a:p>
          <a:p>
            <a:pPr algn="r"/>
            <a:endParaRPr lang="ko-KR" altLang="en-US" sz="400" dirty="0"/>
          </a:p>
        </p:txBody>
      </p:sp>
      <p:sp>
        <p:nvSpPr>
          <p:cNvPr id="37" name="TextBox 36"/>
          <p:cNvSpPr txBox="1"/>
          <p:nvPr/>
        </p:nvSpPr>
        <p:spPr>
          <a:xfrm>
            <a:off x="3221745" y="4869160"/>
            <a:ext cx="1422263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고객지원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 smtClean="0"/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공지사항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문의사항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700" b="1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오시는길</a:t>
            </a:r>
            <a:endParaRPr lang="en-US" altLang="ko-KR" sz="1200" dirty="0"/>
          </a:p>
          <a:p>
            <a:pPr algn="r"/>
            <a:endParaRPr lang="ko-KR" altLang="en-US" sz="400" dirty="0"/>
          </a:p>
        </p:txBody>
      </p:sp>
      <p:sp>
        <p:nvSpPr>
          <p:cNvPr id="38" name="TextBox 37"/>
          <p:cNvSpPr txBox="1"/>
          <p:nvPr/>
        </p:nvSpPr>
        <p:spPr>
          <a:xfrm>
            <a:off x="4646003" y="4869160"/>
            <a:ext cx="142226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인재채용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/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인재상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채용공고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endParaRPr lang="en-US" altLang="ko-KR" sz="1200" dirty="0" smtClean="0"/>
          </a:p>
          <a:p>
            <a:endParaRPr lang="en-US" altLang="ko-KR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9" b="2925"/>
          <a:stretch/>
        </p:blipFill>
        <p:spPr>
          <a:xfrm>
            <a:off x="1691680" y="836713"/>
            <a:ext cx="5760640" cy="11467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081411"/>
            <a:ext cx="699517" cy="69951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3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2545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50" b="1" dirty="0" smtClean="0">
                <a:solidFill>
                  <a:srgbClr val="0070C0"/>
                </a:solidFill>
                <a:latin typeface="+mj-ea"/>
                <a:ea typeface="+mj-ea"/>
              </a:rPr>
              <a:t>CEO </a:t>
            </a:r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인사말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회사개요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사업장 소개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연혁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조직도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2935576" y="3297460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 rot="5400000">
            <a:off x="2935576" y="3619026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 rot="5400000">
            <a:off x="2935576" y="3940592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회사소개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CEO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인사말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CEO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인사말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691680" y="345958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91680" y="378527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91680" y="411095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내용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</a:t>
            </a:r>
            <a:r>
              <a:rPr lang="ko-KR" altLang="en-US" sz="800" dirty="0" smtClean="0"/>
              <a:t>    박진갑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자필서</a:t>
            </a:r>
            <a:r>
              <a:rPr lang="ko-KR" altLang="en-US" sz="800" dirty="0"/>
              <a:t>명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37" name="TextBox 36">
            <a:hlinkClick r:id="rId4" action="ppaction://hlinksldjump"/>
          </p:cNvPr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hlinkClick r:id="rId5" action="ppaction://hlinksldjump"/>
          </p:cNvPr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0" t="15715" r="26987" b="18735"/>
          <a:stretch/>
        </p:blipFill>
        <p:spPr>
          <a:xfrm>
            <a:off x="6108357" y="1958322"/>
            <a:ext cx="1398019" cy="10614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4" y="828830"/>
            <a:ext cx="5749775" cy="1152128"/>
          </a:xfrm>
          <a:prstGeom prst="rect">
            <a:avLst/>
          </a:prstGeom>
        </p:spPr>
      </p:pic>
      <p:sp>
        <p:nvSpPr>
          <p:cNvPr id="45" name="TextBox 44">
            <a:hlinkClick r:id="rId8" action="ppaction://hlinksldjump"/>
          </p:cNvPr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hlinkClick r:id="rId9" action="ppaction://hlinksldjump"/>
          </p:cNvPr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hlinkClick r:id="rId10" action="ppaction://hlinksldjump"/>
          </p:cNvPr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hlinkClick r:id="rId11" action="ppaction://hlinksldjump"/>
          </p:cNvPr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hlinkClick r:id="rId12" action="ppaction://hlinksldjump"/>
          </p:cNvPr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64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CEO </a:t>
            </a:r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인사말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회사개요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사업장 소개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연혁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조직도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2935576" y="3297460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 rot="5400000">
            <a:off x="2935576" y="3619026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 rot="5400000">
            <a:off x="2935576" y="3940592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회사소개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회사개요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회사개요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691680" y="345958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91680" y="378527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91680" y="411095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내용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0" t="15715" r="26987" b="18735"/>
          <a:stretch/>
        </p:blipFill>
        <p:spPr>
          <a:xfrm>
            <a:off x="6108357" y="1958322"/>
            <a:ext cx="1398019" cy="106142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4" y="828830"/>
            <a:ext cx="5749775" cy="1152128"/>
          </a:xfrm>
          <a:prstGeom prst="rect">
            <a:avLst/>
          </a:prstGeom>
        </p:spPr>
      </p:pic>
      <p:sp>
        <p:nvSpPr>
          <p:cNvPr id="44" name="TextBox 43">
            <a:hlinkClick r:id="rId6" action="ppaction://hlinksldjump"/>
          </p:cNvPr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hlinkClick r:id="rId7" action="ppaction://hlinksldjump"/>
          </p:cNvPr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hlinkClick r:id="rId8" action="ppaction://hlinksldjump"/>
          </p:cNvPr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hlinkClick r:id="rId9" action="ppaction://hlinksldjump"/>
          </p:cNvPr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hlinkClick r:id="rId10" action="ppaction://hlinksldjump"/>
          </p:cNvPr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7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CEO </a:t>
            </a:r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인사말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회사개요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사업장 소개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연혁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조직도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2935576" y="3297460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 rot="5400000">
            <a:off x="2935576" y="3619026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 rot="5400000">
            <a:off x="2935576" y="3940592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회사소개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사업장 소개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사업장 소개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691680" y="345958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91680" y="378527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91680" y="411095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내용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endParaRPr lang="ko-KR" altLang="en-US" sz="700" dirty="0"/>
          </a:p>
        </p:txBody>
      </p:sp>
      <p:sp>
        <p:nvSpPr>
          <p:cNvPr id="49" name="TextBox 48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0" t="15715" r="26987" b="18735"/>
          <a:stretch/>
        </p:blipFill>
        <p:spPr>
          <a:xfrm>
            <a:off x="6108357" y="1958322"/>
            <a:ext cx="1398019" cy="106142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4" y="828830"/>
            <a:ext cx="5749775" cy="1152128"/>
          </a:xfrm>
          <a:prstGeom prst="rect">
            <a:avLst/>
          </a:prstGeom>
        </p:spPr>
      </p:pic>
      <p:sp>
        <p:nvSpPr>
          <p:cNvPr id="56" name="TextBox 55">
            <a:hlinkClick r:id="rId6" action="ppaction://hlinksldjump"/>
          </p:cNvPr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7" name="TextBox 56">
            <a:hlinkClick r:id="rId7" action="ppaction://hlinksldjump"/>
          </p:cNvPr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TextBox 57">
            <a:hlinkClick r:id="rId8" action="ppaction://hlinksldjump"/>
          </p:cNvPr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TextBox 58">
            <a:hlinkClick r:id="rId9" action="ppaction://hlinksldjump"/>
          </p:cNvPr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TextBox 59">
            <a:hlinkClick r:id="rId10" action="ppaction://hlinksldjump"/>
          </p:cNvPr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63" name="직선 연결선 62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5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CEO </a:t>
            </a:r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인사말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회사개요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사업장 소개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연혁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조직도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2935576" y="3297460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 rot="5400000">
            <a:off x="2935576" y="3619026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 rot="5400000">
            <a:off x="2935576" y="3940592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회사소개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연혁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연혁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691680" y="345958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91680" y="378527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91680" y="411095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내용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2" name="TextBox 41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0" t="15715" r="26987" b="18735"/>
          <a:stretch/>
        </p:blipFill>
        <p:spPr>
          <a:xfrm>
            <a:off x="6108357" y="1958322"/>
            <a:ext cx="1398019" cy="106142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4" y="828830"/>
            <a:ext cx="5749775" cy="115212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0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CEO </a:t>
            </a:r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인사말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회사개요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사업장 소개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연혁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조직도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2935576" y="3297460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 rot="5400000">
            <a:off x="2935576" y="3619026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 rot="5400000">
            <a:off x="2935576" y="3940592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회사소개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조직도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조직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691680" y="345958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91680" y="378527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91680" y="411095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내용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endParaRPr lang="ko-KR" altLang="en-US" sz="700" dirty="0"/>
          </a:p>
        </p:txBody>
      </p:sp>
      <p:sp>
        <p:nvSpPr>
          <p:cNvPr id="42" name="TextBox 41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0" t="15715" r="26987" b="18735"/>
          <a:stretch/>
        </p:blipFill>
        <p:spPr>
          <a:xfrm>
            <a:off x="6108357" y="1958322"/>
            <a:ext cx="1398019" cy="106142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4" y="828830"/>
            <a:ext cx="5749775" cy="115212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사업영역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사업개요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사업실적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사업영역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사업개요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사업개요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내용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endParaRPr lang="ko-KR" altLang="en-US" sz="700" dirty="0"/>
          </a:p>
        </p:txBody>
      </p:sp>
      <p:sp>
        <p:nvSpPr>
          <p:cNvPr id="42" name="TextBox 41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1"/>
          <a:stretch/>
        </p:blipFill>
        <p:spPr>
          <a:xfrm>
            <a:off x="1697112" y="836711"/>
            <a:ext cx="5749775" cy="11520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857" r="95429">
                        <a14:foregroundMark x1="60000" y1="65200" x2="60000" y2="65200"/>
                        <a14:foregroundMark x1="58571" y1="66800" x2="58571" y2="66800"/>
                        <a14:foregroundMark x1="57714" y1="64400" x2="57714" y2="64400"/>
                        <a14:foregroundMark x1="72286" y1="64400" x2="72286" y2="64400"/>
                        <a14:foregroundMark x1="31714" y1="53600" x2="31714" y2="53600"/>
                        <a14:foregroundMark x1="10286" y1="87200" x2="10286" y2="87200"/>
                        <a14:foregroundMark x1="7429" y1="90400" x2="7429" y2="90400"/>
                        <a14:foregroundMark x1="86571" y1="91200" x2="86571" y2="91200"/>
                        <a14:foregroundMark x1="89714" y1="93200" x2="89714" y2="93200"/>
                        <a14:foregroundMark x1="59429" y1="62800" x2="59429" y2="62800"/>
                        <a14:foregroundMark x1="80857" y1="22000" x2="80857" y2="22000"/>
                        <a14:foregroundMark x1="81143" y1="20800" x2="81143" y2="20800"/>
                        <a14:backgroundMark x1="58857" y1="68800" x2="58857" y2="68800"/>
                        <a14:backgroundMark x1="59714" y1="64400" x2="59714" y2="64400"/>
                        <a14:backgroundMark x1="58000" y1="63600" x2="58000" y2="6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35" y="2013015"/>
            <a:ext cx="1342839" cy="95917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이등변 삼각형 37"/>
          <p:cNvSpPr/>
          <p:nvPr/>
        </p:nvSpPr>
        <p:spPr>
          <a:xfrm rot="5400000">
            <a:off x="2935576" y="3297460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1691680" y="345958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02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사업영역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사업개요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rgbClr val="0070C0"/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사업실적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사업영역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사업영역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사업영역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내용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endParaRPr lang="ko-KR" altLang="en-US" sz="700" dirty="0"/>
          </a:p>
        </p:txBody>
      </p:sp>
      <p:sp>
        <p:nvSpPr>
          <p:cNvPr id="25" name="TextBox 24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1"/>
          <a:stretch/>
        </p:blipFill>
        <p:spPr>
          <a:xfrm>
            <a:off x="1697112" y="836711"/>
            <a:ext cx="5749775" cy="115204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857" r="95429">
                        <a14:foregroundMark x1="60000" y1="65200" x2="60000" y2="65200"/>
                        <a14:foregroundMark x1="58571" y1="66800" x2="58571" y2="66800"/>
                        <a14:foregroundMark x1="57714" y1="64400" x2="57714" y2="64400"/>
                        <a14:foregroundMark x1="72286" y1="64400" x2="72286" y2="64400"/>
                        <a14:foregroundMark x1="31714" y1="53600" x2="31714" y2="53600"/>
                        <a14:foregroundMark x1="10286" y1="87200" x2="10286" y2="87200"/>
                        <a14:foregroundMark x1="7429" y1="90400" x2="7429" y2="90400"/>
                        <a14:foregroundMark x1="86571" y1="91200" x2="86571" y2="91200"/>
                        <a14:foregroundMark x1="89714" y1="93200" x2="89714" y2="93200"/>
                        <a14:foregroundMark x1="59429" y1="62800" x2="59429" y2="62800"/>
                        <a14:foregroundMark x1="80857" y1="22000" x2="80857" y2="22000"/>
                        <a14:foregroundMark x1="81143" y1="20800" x2="81143" y2="20800"/>
                        <a14:backgroundMark x1="58857" y1="68800" x2="58857" y2="68800"/>
                        <a14:backgroundMark x1="59714" y1="64400" x2="59714" y2="64400"/>
                        <a14:backgroundMark x1="58000" y1="63600" x2="58000" y2="6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35" y="2013015"/>
            <a:ext cx="1342839" cy="95917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이등변 삼각형 30"/>
          <p:cNvSpPr/>
          <p:nvPr/>
        </p:nvSpPr>
        <p:spPr>
          <a:xfrm rot="5400000">
            <a:off x="2935576" y="3297460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691680" y="345958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1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501"/>
            <a:ext cx="936104" cy="3207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042817" y="131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1988840"/>
            <a:ext cx="0" cy="4320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706436" y="2095680"/>
            <a:ext cx="135339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사업영역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사업개요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050" b="1" dirty="0" smtClean="0">
                <a:solidFill>
                  <a:srgbClr val="0070C0"/>
                </a:solidFill>
                <a:latin typeface="+mj-ea"/>
                <a:ea typeface="+mj-ea"/>
              </a:rPr>
              <a:t>사업실</a:t>
            </a:r>
            <a:r>
              <a:rPr lang="ko-KR" altLang="en-US" sz="1050" b="1" dirty="0">
                <a:solidFill>
                  <a:srgbClr val="0070C0"/>
                </a:solidFill>
                <a:latin typeface="+mj-ea"/>
                <a:ea typeface="+mj-ea"/>
              </a:rPr>
              <a:t>적</a:t>
            </a:r>
            <a:endParaRPr lang="en-US" altLang="ko-KR" sz="105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05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7" name="이등변 삼각형 26"/>
          <p:cNvSpPr/>
          <p:nvPr/>
        </p:nvSpPr>
        <p:spPr>
          <a:xfrm rot="5400000">
            <a:off x="2935576" y="2654328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935576" y="2975894"/>
            <a:ext cx="72008" cy="72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35404" y="2315532"/>
            <a:ext cx="15121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&gt; </a:t>
            </a:r>
            <a:r>
              <a:rPr lang="ko-KR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사업영역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사업실적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55" y="2323987"/>
            <a:ext cx="126812" cy="1268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707" y="2654328"/>
            <a:ext cx="14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사업실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적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691680" y="280821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91680" y="3133901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5761" y="3103792"/>
            <a:ext cx="4086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 smtClean="0"/>
              <a:t>내용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endParaRPr lang="ko-KR" altLang="en-US" sz="700" dirty="0"/>
          </a:p>
        </p:txBody>
      </p:sp>
      <p:sp>
        <p:nvSpPr>
          <p:cNvPr id="25" name="TextBox 24"/>
          <p:cNvSpPr txBox="1"/>
          <p:nvPr/>
        </p:nvSpPr>
        <p:spPr>
          <a:xfrm>
            <a:off x="6666914" y="115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 </a:t>
            </a:r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ㅣ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42817" y="1151"/>
            <a:ext cx="50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</a:t>
            </a:r>
            <a:r>
              <a:rPr lang="ko-KR" altLang="en-US" sz="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맵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1"/>
          <a:stretch/>
        </p:blipFill>
        <p:spPr>
          <a:xfrm>
            <a:off x="1697112" y="836711"/>
            <a:ext cx="5749775" cy="115204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857" r="95429">
                        <a14:foregroundMark x1="60000" y1="65200" x2="60000" y2="65200"/>
                        <a14:foregroundMark x1="58571" y1="66800" x2="58571" y2="66800"/>
                        <a14:foregroundMark x1="57714" y1="64400" x2="57714" y2="64400"/>
                        <a14:foregroundMark x1="72286" y1="64400" x2="72286" y2="64400"/>
                        <a14:foregroundMark x1="31714" y1="53600" x2="31714" y2="53600"/>
                        <a14:foregroundMark x1="10286" y1="87200" x2="10286" y2="87200"/>
                        <a14:foregroundMark x1="7429" y1="90400" x2="7429" y2="90400"/>
                        <a14:foregroundMark x1="86571" y1="91200" x2="86571" y2="91200"/>
                        <a14:foregroundMark x1="89714" y1="93200" x2="89714" y2="93200"/>
                        <a14:foregroundMark x1="59429" y1="62800" x2="59429" y2="62800"/>
                        <a14:foregroundMark x1="80857" y1="22000" x2="80857" y2="22000"/>
                        <a14:foregroundMark x1="81143" y1="20800" x2="81143" y2="20800"/>
                        <a14:backgroundMark x1="58857" y1="68800" x2="58857" y2="68800"/>
                        <a14:backgroundMark x1="59714" y1="64400" x2="59714" y2="64400"/>
                        <a14:backgroundMark x1="58000" y1="63600" x2="58000" y2="6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35" y="2013015"/>
            <a:ext cx="1342839" cy="95917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419872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회사소개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65966" y="340056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사업영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12060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기업홍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58154" y="347757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고객지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04248" y="339660"/>
            <a:ext cx="744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인재채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용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94" y="4952554"/>
            <a:ext cx="265869" cy="26586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731537" y="4960505"/>
            <a:ext cx="13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70C0"/>
                </a:solidFill>
                <a:latin typeface="+mn-ea"/>
              </a:rPr>
              <a:t>          </a:t>
            </a:r>
            <a:r>
              <a:rPr lang="ko-KR" altLang="en-US" sz="900" b="1" dirty="0" smtClean="0">
                <a:solidFill>
                  <a:srgbClr val="0070C0"/>
                </a:solidFill>
                <a:latin typeface="+mn-ea"/>
              </a:rPr>
              <a:t>문의전화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Tel. 02)2082-8877~8</a:t>
            </a:r>
          </a:p>
          <a:p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1691680" y="4869160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683729" y="5576489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691680" y="6309320"/>
            <a:ext cx="57606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금천구 가산동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505-14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코오롱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디지털타워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애스턴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605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Tel. 02)2082-8877~8   Fax. 02)2082-8879</a:t>
            </a:r>
          </a:p>
          <a:p>
            <a:pPr lvl="2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대표이사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박진갑   사업자등록번호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119-81-90974             Copyright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Ubisam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Rights Reserved.  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39" y="6396781"/>
            <a:ext cx="917656" cy="307939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2519" y="82883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이등변 삼각형 30"/>
          <p:cNvSpPr/>
          <p:nvPr/>
        </p:nvSpPr>
        <p:spPr>
          <a:xfrm rot="5400000">
            <a:off x="2935576" y="3297460"/>
            <a:ext cx="72008" cy="7200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691680" y="3459586"/>
            <a:ext cx="1440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1052</Words>
  <Application>Microsoft Office PowerPoint</Application>
  <PresentationFormat>화면 슬라이드 쇼(4:3)</PresentationFormat>
  <Paragraphs>606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hp</cp:lastModifiedBy>
  <cp:revision>102</cp:revision>
  <dcterms:created xsi:type="dcterms:W3CDTF">2017-06-16T04:51:29Z</dcterms:created>
  <dcterms:modified xsi:type="dcterms:W3CDTF">2017-06-23T07:57:16Z</dcterms:modified>
</cp:coreProperties>
</file>